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241A-0B8C-4C66-8021-76E286D2C096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8F4-3351-4AA4-97F7-EFDF17E6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2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C241A-0B8C-4C66-8021-76E286D2C096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68F4-3351-4AA4-97F7-EFDF17E6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9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2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Первичное отделение</a:t>
            </a:r>
            <a:r>
              <a:rPr lang="en-US" sz="2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РДШ «Зеленые Острова»</a:t>
            </a:r>
            <a:br>
              <a:rPr lang="ru-RU" sz="2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 «Кипчаковская СШ»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5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mtClean="0"/>
              <a:t>Военно-патриотическое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3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mtClean="0"/>
              <a:t>Информационно-медийное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mtClean="0"/>
              <a:t>Гражданская активность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8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mtClean="0"/>
              <a:t>Личностное развитие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9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smtClean="0"/>
              <a:t>Секретарь – ученица 11 класса Курдюкова Олеся</a:t>
            </a:r>
            <a:br>
              <a:rPr lang="ru-RU" sz="2400" smtClean="0"/>
            </a:b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smtClean="0"/>
              <a:t>Коротко о Российском движении </a:t>
            </a:r>
            <a:r>
              <a:rPr lang="ru-RU" sz="3600" b="1" smtClean="0"/>
              <a:t>школьников</a:t>
            </a:r>
            <a:r>
              <a:rPr lang="ru-RU" sz="3600" smtClean="0"/>
              <a:t> в нашей </a:t>
            </a:r>
            <a:r>
              <a:rPr lang="ru-RU" sz="3600" b="1" smtClean="0"/>
              <a:t>школе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5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effectLst/>
              </a:rPr>
              <a:t>День Конституции</a:t>
            </a:r>
            <a:r>
              <a:rPr lang="ru-RU" b="0" smtClean="0">
                <a:effectLst/>
              </a:rPr>
              <a:t/>
            </a:r>
            <a:br>
              <a:rPr lang="ru-RU" b="0" smtClean="0">
                <a:effectLst/>
              </a:rPr>
            </a:br>
            <a:r>
              <a:rPr lang="ru-RU" smtClean="0">
                <a:effectLst/>
              </a:rPr>
              <a:t>12 декабря</a:t>
            </a:r>
            <a:r>
              <a:rPr lang="ru-RU" b="0" smtClean="0">
                <a:effectLst/>
              </a:rPr>
              <a:t/>
            </a:r>
            <a:br>
              <a:rPr lang="ru-RU" b="0" smtClean="0">
                <a:effectLst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mtClean="0">
                <a:effectLst/>
              </a:rPr>
              <a:t>Новый год</a:t>
            </a:r>
            <a:r>
              <a:rPr lang="ru-RU" b="0" smtClean="0">
                <a:effectLst/>
              </a:rPr>
              <a:t/>
            </a:r>
            <a:br>
              <a:rPr lang="ru-RU" b="0" smtClean="0">
                <a:effectLst/>
              </a:rPr>
            </a:br>
            <a:r>
              <a:rPr lang="ru-RU" smtClean="0">
                <a:effectLst/>
              </a:rPr>
              <a:t>28-29 декабря</a:t>
            </a:r>
            <a:r>
              <a:rPr lang="ru-RU" b="0" smtClean="0">
                <a:effectLst/>
              </a:rPr>
              <a:t/>
            </a:r>
            <a:br>
              <a:rPr lang="ru-RU" b="0" smtClean="0">
                <a:effectLst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fontAlgn="t">
              <a:buNone/>
            </a:pPr>
            <a:r>
              <a:rPr lang="ru-RU" sz="3600" smtClean="0">
                <a:effectLst/>
              </a:rPr>
              <a:t>День Воинов Интернационала</a:t>
            </a:r>
            <a:r>
              <a:rPr lang="ru-RU" sz="3600" b="0" smtClean="0">
                <a:effectLst/>
              </a:rPr>
              <a:t/>
            </a:r>
            <a:br>
              <a:rPr lang="ru-RU" sz="3600" b="0" smtClean="0">
                <a:effectLst/>
              </a:rPr>
            </a:br>
            <a:r>
              <a:rPr lang="ru-RU" sz="3600" smtClean="0">
                <a:effectLst/>
              </a:rPr>
              <a:t>15 февраля</a:t>
            </a:r>
            <a:r>
              <a:rPr lang="ru-RU" sz="3600" b="0" smtClean="0">
                <a:effectLst/>
              </a:rPr>
              <a:t/>
            </a:r>
            <a:br>
              <a:rPr lang="ru-RU" sz="3600" b="0" smtClean="0">
                <a:effectLst/>
              </a:rPr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7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fontAlgn="t">
              <a:buNone/>
            </a:pPr>
            <a:r>
              <a:rPr lang="ru-RU" sz="4000" smtClean="0">
                <a:effectLst/>
              </a:rPr>
              <a:t>Акция «Подари книгу»</a:t>
            </a:r>
            <a:r>
              <a:rPr lang="ru-RU" sz="4000" b="0" smtClean="0">
                <a:effectLst/>
              </a:rPr>
              <a:t/>
            </a:r>
            <a:br>
              <a:rPr lang="ru-RU" sz="4000" b="0" smtClean="0">
                <a:effectLst/>
              </a:rPr>
            </a:br>
            <a:r>
              <a:rPr lang="ru-RU" sz="4000" smtClean="0">
                <a:effectLst/>
              </a:rPr>
              <a:t>14 февраля</a:t>
            </a:r>
            <a:r>
              <a:rPr lang="ru-RU" sz="4000" b="0" smtClean="0">
                <a:effectLst/>
              </a:rPr>
              <a:t/>
            </a:r>
            <a:br>
              <a:rPr lang="ru-RU" sz="4000" b="0" smtClean="0">
                <a:effectLst/>
              </a:rPr>
            </a:b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fontAlgn="t">
              <a:spcBef>
                <a:spcPts val="0"/>
              </a:spcBef>
              <a:buNone/>
            </a:pPr>
            <a:r>
              <a:rPr lang="ru-RU" sz="4400" smtClean="0">
                <a:solidFill>
                  <a:schemeClr val="tx1"/>
                </a:solidFill>
                <a:effectLst/>
              </a:rPr>
              <a:t>День леса</a:t>
            </a:r>
            <a:r>
              <a:rPr lang="ru-RU" sz="4400" b="0" smtClean="0">
                <a:solidFill>
                  <a:schemeClr val="tx1"/>
                </a:solidFill>
                <a:effectLst/>
                <a:latin typeface="Arial"/>
              </a:rPr>
              <a:t/>
            </a:r>
            <a:br>
              <a:rPr lang="ru-RU" sz="4400" b="0" smtClean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4400" smtClean="0">
                <a:solidFill>
                  <a:schemeClr val="tx1"/>
                </a:solidFill>
                <a:effectLst/>
              </a:rPr>
              <a:t>21 марта</a:t>
            </a:r>
            <a:r>
              <a:rPr lang="ru-RU" sz="4400" b="0" smtClean="0">
                <a:solidFill>
                  <a:schemeClr val="tx1"/>
                </a:solidFill>
                <a:effectLst/>
                <a:latin typeface="Arial"/>
              </a:rPr>
              <a:t/>
            </a:r>
            <a:br>
              <a:rPr lang="ru-RU" sz="4400" b="0" smtClean="0">
                <a:solidFill>
                  <a:schemeClr val="tx1"/>
                </a:solidFill>
                <a:effectLst/>
                <a:latin typeface="Arial"/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fontAlgn="t">
              <a:buNone/>
            </a:pPr>
            <a:r>
              <a:rPr lang="ru-RU" smtClean="0">
                <a:effectLst/>
              </a:rPr>
              <a:t>Масленица</a:t>
            </a:r>
            <a:r>
              <a:rPr lang="ru-RU" b="0" smtClean="0">
                <a:effectLst/>
              </a:rPr>
              <a:t/>
            </a:r>
            <a:br>
              <a:rPr lang="ru-RU" b="0" smtClean="0">
                <a:effectLst/>
              </a:rPr>
            </a:br>
            <a:r>
              <a:rPr lang="ru-RU" smtClean="0">
                <a:effectLst/>
              </a:rPr>
              <a:t>16 февраля</a:t>
            </a:r>
            <a:r>
              <a:rPr lang="ru-RU" b="0" smtClean="0">
                <a:effectLst/>
              </a:rPr>
              <a:t/>
            </a:r>
            <a:br>
              <a:rPr lang="ru-RU" b="0" smtClean="0">
                <a:effectLst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50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Первичное отделение РДШ «Зеленые Острова» МОУ «Кипчаковская СШ»</vt:lpstr>
      <vt:lpstr>Коротко о Российском движении школьников в нашей школе</vt:lpstr>
      <vt:lpstr>Презентация PowerPoint</vt:lpstr>
      <vt:lpstr>День Конституции 12 декабря </vt:lpstr>
      <vt:lpstr>Новый год 28-29 декабря </vt:lpstr>
      <vt:lpstr>День Воинов Интернационала 15 февраля </vt:lpstr>
      <vt:lpstr>Акция «Подари книгу» 14 февраля </vt:lpstr>
      <vt:lpstr>День леса 21 марта </vt:lpstr>
      <vt:lpstr>Масленица 16 февраля </vt:lpstr>
      <vt:lpstr>Презентация PowerPoint</vt:lpstr>
      <vt:lpstr>Военно-патриотическое</vt:lpstr>
      <vt:lpstr>Информационно-медийное </vt:lpstr>
      <vt:lpstr>Гражданская активность </vt:lpstr>
      <vt:lpstr>Личностное развитие</vt:lpstr>
      <vt:lpstr>Секретарь – ученица 11 класса Курдюкова Олеся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Первичное отделение РДШ «Зеленые Острова» МОУ «Кипчаковская СШ»</dc:title>
  <dc:creator>Sergey</dc:creator>
  <cp:lastModifiedBy>Sergey</cp:lastModifiedBy>
  <cp:revision>1</cp:revision>
  <dcterms:created xsi:type="dcterms:W3CDTF">2018-12-16T13:00:30Z</dcterms:created>
  <dcterms:modified xsi:type="dcterms:W3CDTF">2018-12-16T13:00:30Z</dcterms:modified>
</cp:coreProperties>
</file>