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4400213" cy="14400213"/>
  <p:notesSz cx="6858000" cy="9144000"/>
  <p:defaultTextStyle>
    <a:defPPr>
      <a:defRPr lang="ru-RU"/>
    </a:defPPr>
    <a:lvl1pPr marL="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91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983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474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966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457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949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44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932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AA"/>
    <a:srgbClr val="4D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356703"/>
            <a:ext cx="12240181" cy="501340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7563446"/>
            <a:ext cx="10800160" cy="3476717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4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9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766678"/>
            <a:ext cx="3105046" cy="122035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766678"/>
            <a:ext cx="9135135" cy="122035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43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590057"/>
            <a:ext cx="12420184" cy="59900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9636813"/>
            <a:ext cx="12420184" cy="3150046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7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833390"/>
            <a:ext cx="6120091" cy="91368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833390"/>
            <a:ext cx="6120091" cy="91368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5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66681"/>
            <a:ext cx="12420184" cy="27833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530053"/>
            <a:ext cx="6091964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5260078"/>
            <a:ext cx="6091964" cy="77367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530053"/>
            <a:ext cx="6121966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5260078"/>
            <a:ext cx="6121966" cy="77367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3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7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37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073367"/>
            <a:ext cx="7290108" cy="10233485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8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073367"/>
            <a:ext cx="7290108" cy="10233485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55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766681"/>
            <a:ext cx="12420184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833390"/>
            <a:ext cx="12420184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6A971-8768-43D8-BED1-ECA71A44208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3346867"/>
            <a:ext cx="486007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2E975-7B9A-4D72-AB56-3B8837A19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Инструкция к использованию шаблона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017" y="3292205"/>
            <a:ext cx="12420183" cy="1013789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Фото ребенка</a:t>
            </a:r>
            <a:r>
              <a:rPr lang="en-US" dirty="0" smtClean="0"/>
              <a:t> </a:t>
            </a:r>
            <a:r>
              <a:rPr lang="ru-RU" dirty="0" smtClean="0"/>
              <a:t>(не менее 1000х1000</a:t>
            </a:r>
            <a:r>
              <a:rPr lang="en-US" dirty="0" smtClean="0"/>
              <a:t> </a:t>
            </a:r>
            <a:r>
              <a:rPr lang="en-US" dirty="0" err="1" smtClean="0"/>
              <a:t>px</a:t>
            </a:r>
            <a:r>
              <a:rPr lang="ru-RU" dirty="0" smtClean="0"/>
              <a:t>) предварительно </a:t>
            </a:r>
            <a:r>
              <a:rPr lang="ru-RU" dirty="0" err="1" smtClean="0"/>
              <a:t>кадрировать</a:t>
            </a:r>
            <a:r>
              <a:rPr lang="ru-RU" dirty="0" smtClean="0"/>
              <a:t> до квадрата с соотношением сторон 1:1 (лучше использовать фото с размытым фоном)</a:t>
            </a:r>
          </a:p>
          <a:p>
            <a:r>
              <a:rPr lang="ru-RU" dirty="0" smtClean="0"/>
              <a:t>2. Внести фото в шаблон и применить: формат/обрезка/обрезать по фигуре/круг (не рекомендуется использовать рамку для круга)</a:t>
            </a:r>
          </a:p>
          <a:p>
            <a:r>
              <a:rPr lang="ru-RU" dirty="0" smtClean="0"/>
              <a:t>3. Отмасштабировать круг с фото до размера в шаблоне, сместить вправо так чтобы часть фото выходила за поле формата</a:t>
            </a:r>
          </a:p>
          <a:p>
            <a:r>
              <a:rPr lang="ru-RU" dirty="0" smtClean="0"/>
              <a:t>4. Вписать цитату в поле с цитатой (размер шрифта </a:t>
            </a:r>
            <a:r>
              <a:rPr lang="en-US" dirty="0" smtClean="0"/>
              <a:t>56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Вписать имя и фамилию в поле с И.Ф. (размер шрифта </a:t>
            </a:r>
            <a:r>
              <a:rPr lang="en-US" dirty="0" smtClean="0"/>
              <a:t>4</a:t>
            </a:r>
            <a:r>
              <a:rPr lang="ru-RU" dirty="0" smtClean="0"/>
              <a:t>0)</a:t>
            </a:r>
          </a:p>
          <a:p>
            <a:r>
              <a:rPr lang="ru-RU" dirty="0" smtClean="0"/>
              <a:t>6. Вписать возраст, класс и школу в свое поле (размер шрифта </a:t>
            </a:r>
            <a:r>
              <a:rPr lang="en-US" dirty="0" smtClean="0"/>
              <a:t>24</a:t>
            </a:r>
            <a:r>
              <a:rPr lang="ru-RU" dirty="0" smtClean="0"/>
              <a:t>)</a:t>
            </a:r>
          </a:p>
          <a:p>
            <a:r>
              <a:rPr lang="ru-RU" dirty="0" smtClean="0"/>
              <a:t>7. Для сохранения картинки выполнить: Файл/экспорт/изменить тип файла/рисунок/сохранить как</a:t>
            </a:r>
          </a:p>
          <a:p>
            <a:endParaRPr lang="ru-RU" dirty="0" smtClean="0"/>
          </a:p>
          <a:p>
            <a:r>
              <a:rPr lang="ru-RU" b="1" dirty="0" smtClean="0"/>
              <a:t>Текст не должен заходить на фото, текстовы</a:t>
            </a:r>
            <a:r>
              <a:rPr lang="ru-RU" b="1" dirty="0"/>
              <a:t>е</a:t>
            </a:r>
            <a:r>
              <a:rPr lang="ru-RU" b="1" dirty="0" smtClean="0"/>
              <a:t> блоки должны остаться своего цвета и размера</a:t>
            </a:r>
          </a:p>
          <a:p>
            <a:r>
              <a:rPr lang="ru-RU" b="1" dirty="0" smtClean="0"/>
              <a:t>Текст цитаты рекомендуется уложить в 3-4 строки не уменьшая размер букв. При увеличении количества строк блок с именем, фамилией и школой сдвигается пропорционально вниз.</a:t>
            </a:r>
          </a:p>
          <a:p>
            <a:r>
              <a:rPr lang="ru-RU" b="1" dirty="0" smtClean="0"/>
              <a:t>Кавычки можно двигать - они должны быть за текстом и перемещаются под первую и последнюю букву цитаты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1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784" y="3298163"/>
            <a:ext cx="8104927" cy="8112820"/>
          </a:xfrm>
          <a:prstGeom prst="ellipse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44046" y="6563739"/>
            <a:ext cx="5481140" cy="614134"/>
          </a:xfrm>
          <a:prstGeom prst="rect">
            <a:avLst/>
          </a:prstGeom>
        </p:spPr>
        <p:txBody>
          <a:bodyPr vert="horz" lIns="182900" tIns="91450" rIns="182900" bIns="91450" rtlCol="0">
            <a:noAutofit/>
          </a:bodyPr>
          <a:lstStyle>
            <a:lvl1pPr marL="0" indent="0" algn="ctr" defTabSz="539953" rtl="0" eaLnBrk="1" latinLnBrk="0" hangingPunct="1">
              <a:lnSpc>
                <a:spcPct val="90000"/>
              </a:lnSpc>
              <a:spcBef>
                <a:spcPts val="591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77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1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953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1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930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9906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49883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9860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9836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9813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4000" b="1" dirty="0">
                <a:solidFill>
                  <a:srgbClr val="00B1AA"/>
                </a:solidFill>
              </a:rPr>
              <a:t>Имя Фамилия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44046" y="7247552"/>
            <a:ext cx="5481140" cy="614134"/>
          </a:xfrm>
          <a:prstGeom prst="rect">
            <a:avLst/>
          </a:prstGeom>
        </p:spPr>
        <p:txBody>
          <a:bodyPr vert="horz" lIns="182900" tIns="91450" rIns="182900" bIns="91450" rtlCol="0">
            <a:noAutofit/>
          </a:bodyPr>
          <a:lstStyle>
            <a:lvl1pPr marL="0" indent="0" algn="ctr" defTabSz="539953" rtl="0" eaLnBrk="1" latinLnBrk="0" hangingPunct="1">
              <a:lnSpc>
                <a:spcPct val="90000"/>
              </a:lnSpc>
              <a:spcBef>
                <a:spcPts val="591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77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1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953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1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930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9906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49883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9860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9836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9813" indent="0" algn="ctr" defTabSz="539953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>
                <a:solidFill>
                  <a:srgbClr val="00B1AA"/>
                </a:solidFill>
              </a:rPr>
              <a:t>15 лет, ученик 8 класса школы № 123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9576" y="3139898"/>
            <a:ext cx="1437302" cy="13095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364320" y="5332387"/>
            <a:ext cx="1437302" cy="130954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0029" y="3466396"/>
            <a:ext cx="6212741" cy="2334151"/>
          </a:xfrm>
        </p:spPr>
        <p:txBody>
          <a:bodyPr>
            <a:noAutofit/>
          </a:bodyPr>
          <a:lstStyle/>
          <a:p>
            <a:pPr algn="l"/>
            <a:r>
              <a:rPr lang="ru-RU" sz="5601" b="1" dirty="0">
                <a:solidFill>
                  <a:srgbClr val="4D008C"/>
                </a:solidFill>
              </a:rPr>
              <a:t>Многие думают </a:t>
            </a:r>
          </a:p>
          <a:p>
            <a:pPr algn="l"/>
            <a:r>
              <a:rPr lang="ru-RU" sz="5601" b="1" dirty="0">
                <a:solidFill>
                  <a:srgbClr val="4D008C"/>
                </a:solidFill>
              </a:rPr>
              <a:t>что мне все </a:t>
            </a:r>
            <a:r>
              <a:rPr lang="ru-RU" sz="5601" b="1" dirty="0" smtClean="0">
                <a:solidFill>
                  <a:srgbClr val="4D008C"/>
                </a:solidFill>
              </a:rPr>
              <a:t>дается</a:t>
            </a:r>
          </a:p>
          <a:p>
            <a:pPr algn="l"/>
            <a:r>
              <a:rPr lang="ru-RU" sz="5601" b="1" dirty="0" smtClean="0">
                <a:solidFill>
                  <a:srgbClr val="4D008C"/>
                </a:solidFill>
              </a:rPr>
              <a:t>легко</a:t>
            </a:r>
            <a:r>
              <a:rPr lang="ru-RU" sz="5601" b="1" dirty="0">
                <a:solidFill>
                  <a:srgbClr val="4D008C"/>
                </a:solidFill>
              </a:rPr>
              <a:t>. Это не так</a:t>
            </a:r>
          </a:p>
        </p:txBody>
      </p:sp>
    </p:spTree>
    <p:extLst>
      <p:ext uri="{BB962C8B-B14F-4D97-AF65-F5344CB8AC3E}">
        <p14:creationId xmlns:p14="http://schemas.microsoft.com/office/powerpoint/2010/main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209</Words>
  <Application>Microsoft Office PowerPoint</Application>
  <PresentationFormat>Произвольный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Инструкция к использованию шаблона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к использованию шаблона</dc:title>
  <dc:creator>Погосов Артур Самуелович</dc:creator>
  <cp:lastModifiedBy>Погосов Артур Самуелович</cp:lastModifiedBy>
  <cp:revision>9</cp:revision>
  <dcterms:created xsi:type="dcterms:W3CDTF">2021-09-21T12:48:36Z</dcterms:created>
  <dcterms:modified xsi:type="dcterms:W3CDTF">2021-09-21T14:23:26Z</dcterms:modified>
</cp:coreProperties>
</file>